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8740836-5F3B-49DB-A20F-5438CEB25DA9}" type="datetimeFigureOut">
              <a:rPr lang="en-US" smtClean="0"/>
              <a:t>4/7/2009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9CA0416-92E9-4E92-9F68-934EC498C0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40836-5F3B-49DB-A20F-5438CEB25DA9}" type="datetimeFigureOut">
              <a:rPr lang="en-US" smtClean="0"/>
              <a:t>4/7/2009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A0416-92E9-4E92-9F68-934EC498C0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40836-5F3B-49DB-A20F-5438CEB25DA9}" type="datetimeFigureOut">
              <a:rPr lang="en-US" smtClean="0"/>
              <a:t>4/7/2009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A0416-92E9-4E92-9F68-934EC498C0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40836-5F3B-49DB-A20F-5438CEB25DA9}" type="datetimeFigureOut">
              <a:rPr lang="en-US" smtClean="0"/>
              <a:t>4/7/2009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A0416-92E9-4E92-9F68-934EC498C0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40836-5F3B-49DB-A20F-5438CEB25DA9}" type="datetimeFigureOut">
              <a:rPr lang="en-US" smtClean="0"/>
              <a:t>4/7/2009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A0416-92E9-4E92-9F68-934EC498C0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40836-5F3B-49DB-A20F-5438CEB25DA9}" type="datetimeFigureOut">
              <a:rPr lang="en-US" smtClean="0"/>
              <a:t>4/7/2009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A0416-92E9-4E92-9F68-934EC498C0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8740836-5F3B-49DB-A20F-5438CEB25DA9}" type="datetimeFigureOut">
              <a:rPr lang="en-US" smtClean="0"/>
              <a:t>4/7/2009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9CA0416-92E9-4E92-9F68-934EC498C048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8740836-5F3B-49DB-A20F-5438CEB25DA9}" type="datetimeFigureOut">
              <a:rPr lang="en-US" smtClean="0"/>
              <a:t>4/7/2009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9CA0416-92E9-4E92-9F68-934EC498C0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40836-5F3B-49DB-A20F-5438CEB25DA9}" type="datetimeFigureOut">
              <a:rPr lang="en-US" smtClean="0"/>
              <a:t>4/7/2009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A0416-92E9-4E92-9F68-934EC498C0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40836-5F3B-49DB-A20F-5438CEB25DA9}" type="datetimeFigureOut">
              <a:rPr lang="en-US" smtClean="0"/>
              <a:t>4/7/2009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A0416-92E9-4E92-9F68-934EC498C0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40836-5F3B-49DB-A20F-5438CEB25DA9}" type="datetimeFigureOut">
              <a:rPr lang="en-US" smtClean="0"/>
              <a:t>4/7/2009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A0416-92E9-4E92-9F68-934EC498C0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8740836-5F3B-49DB-A20F-5438CEB25DA9}" type="datetimeFigureOut">
              <a:rPr lang="en-US" smtClean="0"/>
              <a:t>4/7/2009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9CA0416-92E9-4E92-9F68-934EC498C04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Nigeria and Oil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Oil Fields </a:t>
            </a:r>
            <a:endParaRPr lang="en-US" dirty="0"/>
          </a:p>
        </p:txBody>
      </p:sp>
      <p:pic>
        <p:nvPicPr>
          <p:cNvPr id="4" name="Content Placeholder 3" descr="oil field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2200" y="2057400"/>
            <a:ext cx="3986212" cy="37405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 Issues</a:t>
            </a:r>
            <a:endParaRPr lang="en-US" dirty="0"/>
          </a:p>
        </p:txBody>
      </p:sp>
      <p:pic>
        <p:nvPicPr>
          <p:cNvPr id="4" name="Content Placeholder 3" descr="oi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62" y="2468563"/>
            <a:ext cx="5857875" cy="38862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Violence over the oil</a:t>
            </a:r>
            <a:endParaRPr lang="en-US" dirty="0"/>
          </a:p>
        </p:txBody>
      </p:sp>
      <p:pic>
        <p:nvPicPr>
          <p:cNvPr id="4" name="Content Placeholder 3" descr="violenc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8800" y="2045560"/>
            <a:ext cx="5029199" cy="3332306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</TotalTime>
  <Words>11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Urban</vt:lpstr>
      <vt:lpstr>Nigeria and Oil</vt:lpstr>
      <vt:lpstr>Oil Fields </vt:lpstr>
      <vt:lpstr>Environment Issues</vt:lpstr>
      <vt:lpstr>Violence over the oil</vt:lpstr>
    </vt:vector>
  </TitlesOfParts>
  <Company>New Hampton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Nigeria and Oil</dc:title>
  <dc:creator>more012</dc:creator>
  <cp:lastModifiedBy>more012</cp:lastModifiedBy>
  <cp:revision>1</cp:revision>
  <dcterms:created xsi:type="dcterms:W3CDTF">2009-04-07T23:26:15Z</dcterms:created>
  <dcterms:modified xsi:type="dcterms:W3CDTF">2009-04-07T23:32:22Z</dcterms:modified>
</cp:coreProperties>
</file>